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92" r:id="rId1"/>
  </p:sldMasterIdLst>
  <p:notesMasterIdLst>
    <p:notesMasterId r:id="rId23"/>
  </p:notesMasterIdLst>
  <p:sldIdLst>
    <p:sldId id="258" r:id="rId2"/>
    <p:sldId id="262" r:id="rId3"/>
    <p:sldId id="256" r:id="rId4"/>
    <p:sldId id="275" r:id="rId5"/>
    <p:sldId id="268" r:id="rId6"/>
    <p:sldId id="260" r:id="rId7"/>
    <p:sldId id="276" r:id="rId8"/>
    <p:sldId id="277" r:id="rId9"/>
    <p:sldId id="263" r:id="rId10"/>
    <p:sldId id="266" r:id="rId11"/>
    <p:sldId id="267" r:id="rId12"/>
    <p:sldId id="265" r:id="rId13"/>
    <p:sldId id="273" r:id="rId14"/>
    <p:sldId id="278" r:id="rId15"/>
    <p:sldId id="281" r:id="rId16"/>
    <p:sldId id="282" r:id="rId17"/>
    <p:sldId id="269" r:id="rId18"/>
    <p:sldId id="270" r:id="rId19"/>
    <p:sldId id="271" r:id="rId20"/>
    <p:sldId id="272" r:id="rId21"/>
    <p:sldId id="259" r:id="rId22"/>
  </p:sldIdLst>
  <p:sldSz cx="12192000" cy="6858000"/>
  <p:notesSz cx="6858000" cy="9144000"/>
  <p:embeddedFontLst>
    <p:embeddedFont>
      <p:font typeface="Gameplay" panose="00000400000000000000" pitchFamily="2" charset="0"/>
      <p:regular r:id="rId24"/>
    </p:embeddedFont>
    <p:embeddedFont>
      <p:font typeface="Eight-Bit Madness" panose="00000400000000000000" pitchFamily="2" charset="-79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1AB"/>
    <a:srgbClr val="9BC401"/>
    <a:srgbClr val="C0D042"/>
    <a:srgbClr val="3B48BA"/>
    <a:srgbClr val="019FAB"/>
    <a:srgbClr val="70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9CAB-402E-4270-93CB-E3EA70E5CD88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234EA-F2A2-47B7-A73A-3D70DB437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39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consider:</a:t>
            </a:r>
            <a:r>
              <a:rPr lang="en-US" baseline="0" dirty="0"/>
              <a:t> 2d or 3d, desktop/web/mobile, writing code or visual programming (great for kids), which IDE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34EA-F2A2-47B7-A73A-3D70DB4378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3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consider:</a:t>
            </a:r>
            <a:r>
              <a:rPr lang="en-US" baseline="0" dirty="0"/>
              <a:t> 2d or 3d, desktop/web/mobile, writing code or visual programming (great for kids), which IDE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34EA-F2A2-47B7-A73A-3D70DB4378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15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website, 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Duality is a modular 2D game engine that provides its own visual editor. It's highly extensible, written entirely in C# and backed by OpenGL.”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234EA-F2A2-47B7-A73A-3D70DB4378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58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713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05B-E82A-47A8-A226-CAD430E91C5B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10BF-F636-4568-9B08-C8B8D0326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84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05B-E82A-47A8-A226-CAD430E91C5B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10BF-F636-4568-9B08-C8B8D0326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1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meplay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05B-E82A-47A8-A226-CAD430E91C5B}" type="datetimeFigureOut">
              <a:rPr lang="en-US" smtClean="0"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10BF-F636-4568-9B08-C8B8D0326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5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05B-E82A-47A8-A226-CAD430E91C5B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10BF-F636-4568-9B08-C8B8D0326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1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05B-E82A-47A8-A226-CAD430E91C5B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10BF-F636-4568-9B08-C8B8D0326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61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05B-E82A-47A8-A226-CAD430E91C5B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10BF-F636-4568-9B08-C8B8D0326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1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05B-E82A-47A8-A226-CAD430E91C5B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10BF-F636-4568-9B08-C8B8D0326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8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05B-E82A-47A8-A226-CAD430E91C5B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10BF-F636-4568-9B08-C8B8D0326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9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05B-E82A-47A8-A226-CAD430E91C5B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10BF-F636-4568-9B08-C8B8D0326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05B-E82A-47A8-A226-CAD430E91C5B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10BF-F636-4568-9B08-C8B8D0326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2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oleObject" Target="../embeddings/oleObject3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3505B-E82A-47A8-A226-CAD430E91C5B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710BF-F636-4568-9B08-C8B8D0326840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274172211"/>
              </p:ext>
            </p:extLst>
          </p:nvPr>
        </p:nvGraphicFramePr>
        <p:xfrm>
          <a:off x="10361886" y="5775780"/>
          <a:ext cx="2219584" cy="59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Image" r:id="rId14" imgW="4482360" imgH="1193400" progId="Photoshop.Image.16">
                  <p:embed/>
                </p:oleObj>
              </mc:Choice>
              <mc:Fallback>
                <p:oleObj name="Image" r:id="rId14" imgW="4482360" imgH="11934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361886" y="5775780"/>
                        <a:ext cx="2219584" cy="59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71891066"/>
              </p:ext>
            </p:extLst>
          </p:nvPr>
        </p:nvGraphicFramePr>
        <p:xfrm>
          <a:off x="-389470" y="5333368"/>
          <a:ext cx="2036241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Image" r:id="rId16" imgW="4723560" imgH="2374560" progId="Photoshop.Image.16">
                  <p:embed/>
                </p:oleObj>
              </mc:Choice>
              <mc:Fallback>
                <p:oleObj name="Image" r:id="rId16" imgW="4723560" imgH="23745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389470" y="5333368"/>
                        <a:ext cx="2036241" cy="102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85499756"/>
              </p:ext>
            </p:extLst>
          </p:nvPr>
        </p:nvGraphicFramePr>
        <p:xfrm>
          <a:off x="0" y="6350772"/>
          <a:ext cx="12192002" cy="507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Image" r:id="rId18" imgW="20317320" imgH="952200" progId="Photoshop.Image.16">
                  <p:embed/>
                </p:oleObj>
              </mc:Choice>
              <mc:Fallback>
                <p:oleObj name="Image" r:id="rId18" imgW="20317320" imgH="9522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0" y="6350772"/>
                        <a:ext cx="12192002" cy="507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210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strike="noStrike" kern="1200" spc="0" baseline="0">
          <a:solidFill>
            <a:schemeClr val="bg1"/>
          </a:solidFill>
          <a:latin typeface="Gameplay" panose="00000400000000000000" pitchFamily="2" charset="0"/>
          <a:ea typeface="+mj-ea"/>
          <a:cs typeface="Eight-Bit Madness" panose="00000400000000000000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Gameplay" panose="000004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ameplay" panose="000004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ameplay" panose="000004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ameplay" panose="000004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ameplay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kenney.nl/as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font.com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opengameart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getpaint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://www.mapeditor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abundant-music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s://www.synthfon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bfxr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://www.audacityteam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273348"/>
              </p:ext>
            </p:extLst>
          </p:nvPr>
        </p:nvGraphicFramePr>
        <p:xfrm>
          <a:off x="0" y="0"/>
          <a:ext cx="12192000" cy="6846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Image" r:id="rId3" imgW="20317320" imgH="11428560" progId="Photoshop.Image.16">
                  <p:embed/>
                </p:oleObj>
              </mc:Choice>
              <mc:Fallback>
                <p:oleObj name="Image" r:id="rId3" imgW="20317320" imgH="114285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46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513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850" y="547189"/>
            <a:ext cx="9916426" cy="5651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14956" y="1377466"/>
            <a:ext cx="4086720" cy="2680183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57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100" y="538136"/>
            <a:ext cx="9916426" cy="5651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02625" y="664453"/>
            <a:ext cx="4475300" cy="5524783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768" y="587969"/>
            <a:ext cx="5386332" cy="560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1" y="847725"/>
            <a:ext cx="11802673" cy="4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21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79" y="1169364"/>
            <a:ext cx="10494151" cy="41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7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err="1">
                <a:latin typeface="Eight-Bit Madness" panose="00000400000000000000" pitchFamily="2" charset="-79"/>
              </a:rPr>
              <a:t>ICmp</a:t>
            </a:r>
            <a:r>
              <a:rPr lang="en-US" sz="8000" dirty="0" err="1">
                <a:latin typeface="Eight-Bit Madness" panose="00000400000000000000" pitchFamily="2" charset="-79"/>
              </a:rPr>
              <a:t>Updatable</a:t>
            </a:r>
            <a:endParaRPr lang="en-US" sz="8000" dirty="0">
              <a:latin typeface="Eight-Bit Madness" panose="000004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latin typeface="Eight-Bit Madness" panose="00000400000000000000" pitchFamily="2" charset="-79"/>
                <a:cs typeface="Eight-Bit Madness" panose="00000400000000000000" pitchFamily="2" charset="-79"/>
              </a:rPr>
              <a:t>OnUpdate</a:t>
            </a:r>
            <a:r>
              <a:rPr lang="en-US" sz="3600" b="1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()</a:t>
            </a:r>
            <a:r>
              <a:rPr lang="en-US" sz="3600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 – called every frame</a:t>
            </a:r>
          </a:p>
        </p:txBody>
      </p:sp>
    </p:spTree>
    <p:extLst>
      <p:ext uri="{BB962C8B-B14F-4D97-AF65-F5344CB8AC3E}">
        <p14:creationId xmlns:p14="http://schemas.microsoft.com/office/powerpoint/2010/main" val="3192630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err="1">
                <a:latin typeface="Eight-Bit Madness" panose="00000400000000000000" pitchFamily="2" charset="-79"/>
              </a:rPr>
              <a:t>ICmp</a:t>
            </a:r>
            <a:r>
              <a:rPr lang="en-US" sz="8000" dirty="0" err="1">
                <a:latin typeface="Eight-Bit Madness" panose="00000400000000000000" pitchFamily="2" charset="-79"/>
              </a:rPr>
              <a:t>Initializable</a:t>
            </a:r>
            <a:endParaRPr lang="en-US" sz="8000" dirty="0">
              <a:latin typeface="Eight-Bit Madness" panose="000004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latin typeface="Eight-Bit Madness" panose="00000400000000000000" pitchFamily="2" charset="-79"/>
                <a:cs typeface="Eight-Bit Madness" panose="00000400000000000000" pitchFamily="2" charset="-79"/>
              </a:rPr>
              <a:t>OnInit</a:t>
            </a:r>
            <a:r>
              <a:rPr lang="en-US" sz="3600" b="1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()</a:t>
            </a:r>
            <a:r>
              <a:rPr lang="en-US" sz="3600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 – Initialization / object creation</a:t>
            </a:r>
          </a:p>
          <a:p>
            <a:r>
              <a:rPr lang="en-US" sz="3600" b="1" dirty="0" err="1">
                <a:latin typeface="Eight-Bit Madness" panose="00000400000000000000" pitchFamily="2" charset="-79"/>
                <a:cs typeface="Eight-Bit Madness" panose="00000400000000000000" pitchFamily="2" charset="-79"/>
              </a:rPr>
              <a:t>OnShutdown</a:t>
            </a:r>
            <a:r>
              <a:rPr lang="en-US" sz="3600" b="1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() </a:t>
            </a:r>
            <a:r>
              <a:rPr lang="en-US" sz="3600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- Cleanup</a:t>
            </a:r>
          </a:p>
        </p:txBody>
      </p:sp>
    </p:spTree>
    <p:extLst>
      <p:ext uri="{BB962C8B-B14F-4D97-AF65-F5344CB8AC3E}">
        <p14:creationId xmlns:p14="http://schemas.microsoft.com/office/powerpoint/2010/main" val="168189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err="1">
                <a:latin typeface="Eight-Bit Madness" panose="00000400000000000000" pitchFamily="2" charset="-79"/>
              </a:rPr>
              <a:t>ICmp</a:t>
            </a:r>
            <a:r>
              <a:rPr lang="en-US" sz="8000" dirty="0" err="1">
                <a:latin typeface="Eight-Bit Madness" panose="00000400000000000000" pitchFamily="2" charset="-79"/>
              </a:rPr>
              <a:t>CollisionListener</a:t>
            </a:r>
            <a:endParaRPr lang="en-US" sz="8000" dirty="0">
              <a:latin typeface="Eight-Bit Madness" panose="000004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58383" cy="43513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Eight-Bit Madness" panose="00000400000000000000" pitchFamily="2" charset="-79"/>
                <a:cs typeface="Eight-Bit Madness" panose="00000400000000000000" pitchFamily="2" charset="-79"/>
              </a:rPr>
              <a:t>OnCollisionBegin</a:t>
            </a:r>
            <a:r>
              <a:rPr lang="en-US" sz="3600" b="1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()</a:t>
            </a:r>
            <a:r>
              <a:rPr lang="en-US" sz="3600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 – Called the first frame that a collision occurs.</a:t>
            </a:r>
          </a:p>
          <a:p>
            <a:r>
              <a:rPr lang="en-US" sz="3600" b="1" dirty="0" err="1">
                <a:latin typeface="Eight-Bit Madness" panose="00000400000000000000" pitchFamily="2" charset="-79"/>
                <a:cs typeface="Eight-Bit Madness" panose="00000400000000000000" pitchFamily="2" charset="-79"/>
              </a:rPr>
              <a:t>OnCollisionEnd</a:t>
            </a:r>
            <a:r>
              <a:rPr lang="en-US" sz="3600" b="1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() </a:t>
            </a:r>
            <a:r>
              <a:rPr lang="en-US" sz="3600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– Called the first frame after a collision is no longer occurring.</a:t>
            </a:r>
          </a:p>
          <a:p>
            <a:r>
              <a:rPr lang="en-US" sz="3600" b="1" dirty="0" err="1">
                <a:latin typeface="Eight-Bit Madness" panose="00000400000000000000" pitchFamily="2" charset="-79"/>
                <a:cs typeface="Eight-Bit Madness" panose="00000400000000000000" pitchFamily="2" charset="-79"/>
              </a:rPr>
              <a:t>OnCollisionSolve</a:t>
            </a:r>
            <a:r>
              <a:rPr lang="en-US" sz="3600" b="1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 () </a:t>
            </a:r>
            <a:r>
              <a:rPr lang="en-US" sz="3600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– Called every frame during the collision when the physics system is solving the physics simulation. Not called for “</a:t>
            </a:r>
            <a:r>
              <a:rPr lang="en-US" sz="3600" dirty="0" err="1">
                <a:latin typeface="Eight-Bit Madness" panose="00000400000000000000" pitchFamily="2" charset="-79"/>
                <a:cs typeface="Eight-Bit Madness" panose="00000400000000000000" pitchFamily="2" charset="-79"/>
              </a:rPr>
              <a:t>IsSensor</a:t>
            </a:r>
            <a:r>
              <a:rPr lang="en-US" sz="3600" dirty="0">
                <a:latin typeface="Eight-Bit Madness" panose="00000400000000000000" pitchFamily="2" charset="-79"/>
                <a:cs typeface="Eight-Bit Madness" panose="00000400000000000000" pitchFamily="2" charset="-79"/>
              </a:rPr>
              <a:t>” bodies.</a:t>
            </a:r>
          </a:p>
          <a:p>
            <a:endParaRPr lang="en-US" sz="3600" dirty="0">
              <a:latin typeface="Eight-Bit Madness" panose="00000400000000000000" pitchFamily="2" charset="-79"/>
              <a:cs typeface="Eight-Bit Madness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852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353" y="2244503"/>
            <a:ext cx="3773197" cy="2659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6570" y="5013524"/>
            <a:ext cx="2858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ameplay" panose="00000400000000000000" pitchFamily="2" charset="0"/>
                <a:cs typeface="Eight-Bit Madness" panose="00000400000000000000" pitchFamily="2" charset="-79"/>
              </a:rPr>
              <a:t>KENNEY.NL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030" y="2491859"/>
            <a:ext cx="4830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ameplay" panose="00000400000000000000" pitchFamily="2" charset="0"/>
                <a:cs typeface="Eight-Bit Madness" panose="00000400000000000000" pitchFamily="2" charset="-79"/>
              </a:rPr>
              <a:t>OpenGameArt.ORG</a:t>
            </a:r>
          </a:p>
        </p:txBody>
      </p:sp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56" y="3146316"/>
            <a:ext cx="3832689" cy="2757870"/>
          </a:xfrm>
          <a:prstGeom prst="rect">
            <a:avLst/>
          </a:prstGeom>
        </p:spPr>
      </p:pic>
      <p:pic>
        <p:nvPicPr>
          <p:cNvPr id="8" name="Picture 2" descr="http://www.dafont.com/img/dafont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074" y="742537"/>
            <a:ext cx="1803768" cy="245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35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6897" y="2166579"/>
            <a:ext cx="3306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ameplay" panose="00000400000000000000" pitchFamily="2" charset="0"/>
                <a:cs typeface="Eight-Bit Madness" panose="00000400000000000000" pitchFamily="2" charset="-79"/>
              </a:rPr>
              <a:t>paint.net</a:t>
            </a:r>
          </a:p>
        </p:txBody>
      </p:sp>
      <p:pic>
        <p:nvPicPr>
          <p:cNvPr id="10" name="Picture 2" descr="https://www.getpaint.net/screenshots/pdn40_kirkland_thumb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843" y="2751354"/>
            <a:ext cx="5253363" cy="343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525" y="234656"/>
            <a:ext cx="2830897" cy="50333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39887" y="5398521"/>
            <a:ext cx="326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ameplay" panose="00000400000000000000" pitchFamily="2" charset="0"/>
                <a:cs typeface="Eight-Bit Madness" panose="00000400000000000000" pitchFamily="2" charset="-79"/>
              </a:rPr>
              <a:t>Tiled</a:t>
            </a:r>
          </a:p>
        </p:txBody>
      </p:sp>
    </p:spTree>
    <p:extLst>
      <p:ext uri="{BB962C8B-B14F-4D97-AF65-F5344CB8AC3E}">
        <p14:creationId xmlns:p14="http://schemas.microsoft.com/office/powerpoint/2010/main" val="3383840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9222" y="0"/>
            <a:ext cx="326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ameplay" panose="00000400000000000000" pitchFamily="2" charset="0"/>
                <a:cs typeface="Eight-Bit Madness" panose="00000400000000000000" pitchFamily="2" charset="-79"/>
              </a:rPr>
              <a:t>Tiled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1841" y="2442531"/>
            <a:ext cx="565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ameplay" panose="00000400000000000000" pitchFamily="2" charset="0"/>
                <a:cs typeface="Eight-Bit Madness" panose="00000400000000000000" pitchFamily="2" charset="-79"/>
              </a:rPr>
              <a:t>Abundant Music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6545" y="5149297"/>
            <a:ext cx="326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Gameplay" panose="00000400000000000000" pitchFamily="2" charset="0"/>
                <a:cs typeface="Eight-Bit Madness" panose="00000400000000000000" pitchFamily="2" charset="-79"/>
              </a:rPr>
              <a:t>SynthFont</a:t>
            </a:r>
            <a:endParaRPr lang="en-US" sz="3200" dirty="0">
              <a:solidFill>
                <a:schemeClr val="bg1"/>
              </a:solidFill>
              <a:latin typeface="Gameplay" panose="00000400000000000000" pitchFamily="2" charset="0"/>
              <a:cs typeface="Eight-Bit Madness" panose="00000400000000000000" pitchFamily="2" charset="-79"/>
            </a:endParaRPr>
          </a:p>
        </p:txBody>
      </p:sp>
      <p:pic>
        <p:nvPicPr>
          <p:cNvPr id="13" name="Picture 1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02" y="3122549"/>
            <a:ext cx="4443731" cy="2896542"/>
          </a:xfrm>
          <a:prstGeom prst="rect">
            <a:avLst/>
          </a:prstGeom>
        </p:spPr>
      </p:pic>
      <p:pic>
        <p:nvPicPr>
          <p:cNvPr id="14" name="Picture 2" descr="https://screenshots.en.sftcdn.net/en/scrn/74000/74634/synthfont-5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870" y="1413185"/>
            <a:ext cx="4879250" cy="373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11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290020"/>
              </p:ext>
            </p:extLst>
          </p:nvPr>
        </p:nvGraphicFramePr>
        <p:xfrm>
          <a:off x="0" y="0"/>
          <a:ext cx="12192000" cy="6846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Image" r:id="rId4" imgW="20317320" imgH="11428560" progId="Photoshop.Image.16">
                  <p:embed/>
                </p:oleObj>
              </mc:Choice>
              <mc:Fallback>
                <p:oleObj name="Image" r:id="rId4" imgW="20317320" imgH="114285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46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31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Effects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8" y="3116063"/>
            <a:ext cx="4992268" cy="2579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4649" y="2427624"/>
            <a:ext cx="326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ameplay" panose="00000400000000000000" pitchFamily="2" charset="0"/>
                <a:cs typeface="Eight-Bit Madness" panose="00000400000000000000" pitchFamily="2" charset="-79"/>
              </a:rPr>
              <a:t>BFXR.net</a:t>
            </a:r>
          </a:p>
        </p:txBody>
      </p:sp>
      <p:pic>
        <p:nvPicPr>
          <p:cNvPr id="6" name="Picture 5" descr="Screenshot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3" y="2121762"/>
            <a:ext cx="4956045" cy="311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30646" y="5232471"/>
            <a:ext cx="326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ameplay" panose="00000400000000000000" pitchFamily="2" charset="0"/>
                <a:cs typeface="Eight-Bit Madness" panose="00000400000000000000" pitchFamily="2" charset="-79"/>
              </a:rPr>
              <a:t>Audacity</a:t>
            </a:r>
          </a:p>
        </p:txBody>
      </p:sp>
    </p:spTree>
    <p:extLst>
      <p:ext uri="{BB962C8B-B14F-4D97-AF65-F5344CB8AC3E}">
        <p14:creationId xmlns:p14="http://schemas.microsoft.com/office/powerpoint/2010/main" val="113866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179473"/>
              </p:ext>
            </p:extLst>
          </p:nvPr>
        </p:nvGraphicFramePr>
        <p:xfrm>
          <a:off x="0" y="0"/>
          <a:ext cx="12192000" cy="6846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Image" r:id="rId3" imgW="20317320" imgH="11428560" progId="Photoshop.Image.16">
                  <p:embed/>
                </p:oleObj>
              </mc:Choice>
              <mc:Fallback>
                <p:oleObj name="Image" r:id="rId3" imgW="20317320" imgH="114285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46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465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2661" y="447868"/>
            <a:ext cx="9144000" cy="2166353"/>
          </a:xfrm>
        </p:spPr>
        <p:txBody>
          <a:bodyPr/>
          <a:lstStyle/>
          <a:p>
            <a:r>
              <a:rPr lang="en-US" dirty="0"/>
              <a:t>This talk is </a:t>
            </a:r>
            <a:r>
              <a:rPr lang="en-US" b="1" dirty="0">
                <a:solidFill>
                  <a:srgbClr val="FFFF00"/>
                </a:solidFill>
              </a:rPr>
              <a:t>not</a:t>
            </a:r>
            <a:r>
              <a:rPr lang="en-US" dirty="0"/>
              <a:t> about UNITY 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2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an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3d</a:t>
            </a:r>
          </a:p>
          <a:p>
            <a:r>
              <a:rPr lang="en-US" dirty="0"/>
              <a:t>Phaser.js</a:t>
            </a:r>
          </a:p>
          <a:p>
            <a:r>
              <a:rPr lang="en-US" dirty="0"/>
              <a:t>construct 2</a:t>
            </a:r>
          </a:p>
          <a:p>
            <a:r>
              <a:rPr lang="en-US" dirty="0"/>
              <a:t>game maker studio</a:t>
            </a:r>
          </a:p>
          <a:p>
            <a:r>
              <a:rPr lang="en-US" dirty="0" err="1"/>
              <a:t>rpg</a:t>
            </a:r>
            <a:r>
              <a:rPr lang="en-US" dirty="0"/>
              <a:t> maker</a:t>
            </a:r>
          </a:p>
          <a:p>
            <a:r>
              <a:rPr lang="en-US" dirty="0"/>
              <a:t>Duality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6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an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3d</a:t>
            </a:r>
          </a:p>
          <a:p>
            <a:r>
              <a:rPr lang="en-US" dirty="0"/>
              <a:t>Phaser.js</a:t>
            </a:r>
          </a:p>
          <a:p>
            <a:r>
              <a:rPr lang="en-US" dirty="0"/>
              <a:t>construct 2</a:t>
            </a:r>
          </a:p>
          <a:p>
            <a:r>
              <a:rPr lang="en-US" dirty="0"/>
              <a:t>game maker studio – humblebundle.com</a:t>
            </a:r>
          </a:p>
          <a:p>
            <a:r>
              <a:rPr lang="en-US" dirty="0" err="1"/>
              <a:t>rpg</a:t>
            </a:r>
            <a:r>
              <a:rPr lang="en-US" dirty="0"/>
              <a:t> maker</a:t>
            </a:r>
          </a:p>
          <a:p>
            <a:r>
              <a:rPr lang="en-US" dirty="0"/>
              <a:t>Duality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89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  <a:p>
            <a:r>
              <a:rPr lang="en-US" dirty="0"/>
              <a:t>written in </a:t>
            </a:r>
            <a:r>
              <a:rPr lang="en-US" dirty="0" err="1"/>
              <a:t>c#</a:t>
            </a:r>
            <a:endParaRPr lang="en-US" dirty="0"/>
          </a:p>
          <a:p>
            <a:r>
              <a:rPr lang="en-US" dirty="0"/>
              <a:t>wraps </a:t>
            </a:r>
            <a:r>
              <a:rPr lang="en-US" dirty="0" err="1"/>
              <a:t>opengl</a:t>
            </a:r>
            <a:endParaRPr lang="en-US" dirty="0"/>
          </a:p>
          <a:p>
            <a:r>
              <a:rPr lang="en-US" dirty="0"/>
              <a:t>Developed since 2011</a:t>
            </a:r>
          </a:p>
          <a:p>
            <a:r>
              <a:rPr lang="en-US" dirty="0"/>
              <a:t>write and debug inside visual studio</a:t>
            </a:r>
          </a:p>
        </p:txBody>
      </p:sp>
      <p:pic>
        <p:nvPicPr>
          <p:cNvPr id="3074" name="Picture 2" descr="https://duality.adamslair.net/style/images/logo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02" y="214605"/>
            <a:ext cx="6784291" cy="335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5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Duality.adamslair.net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09" y="1580225"/>
            <a:ext cx="9220994" cy="47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2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Duality.zip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2" y="2031202"/>
            <a:ext cx="11075723" cy="36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190" y="1380744"/>
            <a:ext cx="4569919" cy="28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13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5270</TotalTime>
  <Words>262</Words>
  <Application>Microsoft Office PowerPoint</Application>
  <PresentationFormat>Widescreen</PresentationFormat>
  <Paragraphs>51</Paragraphs>
  <Slides>21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Gameplay</vt:lpstr>
      <vt:lpstr>Arial</vt:lpstr>
      <vt:lpstr>Eight-Bit Madness</vt:lpstr>
      <vt:lpstr>Calibri</vt:lpstr>
      <vt:lpstr>Office Theme</vt:lpstr>
      <vt:lpstr>Image</vt:lpstr>
      <vt:lpstr>PowerPoint Presentation</vt:lpstr>
      <vt:lpstr>PowerPoint Presentation</vt:lpstr>
      <vt:lpstr>This talk is not about UNITY  </vt:lpstr>
      <vt:lpstr>deciding on an engine</vt:lpstr>
      <vt:lpstr>deciding on an engine</vt:lpstr>
      <vt:lpstr>It’s about</vt:lpstr>
      <vt:lpstr>Duality.adamslair.net</vt:lpstr>
      <vt:lpstr>Duality.zip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ICmpUpdatable</vt:lpstr>
      <vt:lpstr>ICmpInitializable</vt:lpstr>
      <vt:lpstr>ICmpCollisionListener</vt:lpstr>
      <vt:lpstr>Assets</vt:lpstr>
      <vt:lpstr>Visuals</vt:lpstr>
      <vt:lpstr>MUSIC</vt:lpstr>
      <vt:lpstr>Sound Effects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Ondrej Balas</dc:creator>
  <cp:lastModifiedBy>Ondrej Balas</cp:lastModifiedBy>
  <cp:revision>34</cp:revision>
  <dcterms:created xsi:type="dcterms:W3CDTF">2017-07-26T18:22:18Z</dcterms:created>
  <dcterms:modified xsi:type="dcterms:W3CDTF">2017-08-04T19:53:33Z</dcterms:modified>
</cp:coreProperties>
</file>